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50" r:id="rId2"/>
    <p:sldId id="451" r:id="rId3"/>
    <p:sldId id="452" r:id="rId4"/>
    <p:sldId id="453" r:id="rId5"/>
    <p:sldId id="455" r:id="rId6"/>
    <p:sldId id="456" r:id="rId7"/>
    <p:sldId id="457" r:id="rId8"/>
    <p:sldId id="458" r:id="rId9"/>
    <p:sldId id="459" r:id="rId10"/>
    <p:sldId id="4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0"/>
            <a:ext cx="9144173" cy="2387680"/>
          </a:xfrm>
          <a:prstGeom prst="rect">
            <a:avLst/>
          </a:prstGeom>
        </p:spPr>
        <p:txBody>
          <a:bodyPr lIns="55733" tIns="27866" rIns="55733" bIns="27866" anchor="b"/>
          <a:lstStyle>
            <a:lvl1pPr algn="ctr">
              <a:defRPr sz="5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59"/>
            <a:ext cx="9144173" cy="1655817"/>
          </a:xfrm>
          <a:prstGeom prst="rect">
            <a:avLst/>
          </a:prstGeom>
        </p:spPr>
        <p:txBody>
          <a:bodyPr lIns="55733" tIns="27866" rIns="55733" bIns="27866"/>
          <a:lstStyle>
            <a:lvl1pPr marL="0" indent="0" algn="ctr">
              <a:buNone/>
              <a:defRPr sz="2000"/>
            </a:lvl1pPr>
            <a:lvl2pPr marL="383549" indent="0" algn="ctr">
              <a:buNone/>
              <a:defRPr sz="1700"/>
            </a:lvl2pPr>
            <a:lvl3pPr marL="767098" indent="0" algn="ctr">
              <a:buNone/>
              <a:defRPr sz="1500"/>
            </a:lvl3pPr>
            <a:lvl4pPr marL="1150648" indent="0" algn="ctr">
              <a:buNone/>
              <a:defRPr sz="1300"/>
            </a:lvl4pPr>
            <a:lvl5pPr marL="1533810" indent="0" algn="ctr">
              <a:buNone/>
              <a:defRPr sz="1300"/>
            </a:lvl5pPr>
            <a:lvl6pPr marL="1917359" indent="0" algn="ctr">
              <a:buNone/>
              <a:defRPr sz="1300"/>
            </a:lvl6pPr>
            <a:lvl7pPr marL="2300908" indent="0" algn="ctr">
              <a:buNone/>
              <a:defRPr sz="1300"/>
            </a:lvl7pPr>
            <a:lvl8pPr marL="2684457" indent="0" algn="ctr">
              <a:buNone/>
              <a:defRPr sz="1300"/>
            </a:lvl8pPr>
            <a:lvl9pPr marL="3068007" indent="0" algn="ctr">
              <a:buNone/>
              <a:defRPr sz="13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453128"/>
      </p:ext>
    </p:extLst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 vert="eaVert" lIns="55733" tIns="27866" rIns="55733" bIns="27866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079877"/>
      </p:ext>
    </p:extLst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8"/>
            <a:ext cx="2628949" cy="5812032"/>
          </a:xfrm>
          <a:prstGeom prst="rect">
            <a:avLst/>
          </a:prstGeom>
        </p:spPr>
        <p:txBody>
          <a:bodyPr vert="eaVert" lIns="55733" tIns="27866" rIns="55733" bIns="27866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8"/>
            <a:ext cx="7734447" cy="5812032"/>
          </a:xfrm>
          <a:prstGeom prst="rect">
            <a:avLst/>
          </a:prstGeom>
        </p:spPr>
        <p:txBody>
          <a:bodyPr vert="eaVert" lIns="55733" tIns="27866" rIns="55733" bIns="27866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146393"/>
      </p:ext>
    </p:extLst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55733" tIns="27866" rIns="55733" bIns="27866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 lIns="55733" tIns="27866" rIns="55733" bIns="27866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7"/>
            <a:ext cx="5181697" cy="2098745"/>
          </a:xfrm>
        </p:spPr>
        <p:txBody>
          <a:bodyPr lIns="55733" tIns="27866" rIns="55733" bIns="27866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8"/>
            <a:ext cx="5181697" cy="2100333"/>
          </a:xfrm>
        </p:spPr>
        <p:txBody>
          <a:bodyPr lIns="55733" tIns="27866" rIns="55733" bIns="27866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126979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734249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6"/>
            <a:ext cx="10515799" cy="2852833"/>
          </a:xfrm>
          <a:prstGeom prst="rect">
            <a:avLst/>
          </a:prstGeom>
        </p:spPr>
        <p:txBody>
          <a:bodyPr lIns="55733" tIns="27866" rIns="55733" bIns="27866" anchor="b"/>
          <a:lstStyle>
            <a:lvl1pPr>
              <a:defRPr sz="5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8"/>
            <a:ext cx="10515799" cy="1500237"/>
          </a:xfrm>
          <a:prstGeom prst="rect">
            <a:avLst/>
          </a:prstGeom>
        </p:spPr>
        <p:txBody>
          <a:bodyPr lIns="55733" tIns="27866" rIns="55733" bIns="27866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5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70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06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38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73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09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44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800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1213374"/>
      </p:ext>
    </p:extLst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8" y="1825686"/>
            <a:ext cx="5181697" cy="4351484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0050"/>
      </p:ext>
    </p:extLst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9"/>
            <a:ext cx="10515799" cy="1325607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8" y="1778497"/>
            <a:ext cx="4873665" cy="823940"/>
          </a:xfrm>
          <a:prstGeom prst="rect">
            <a:avLst/>
          </a:prstGeom>
        </p:spPr>
        <p:txBody>
          <a:bodyPr lIns="55733" tIns="27866" rIns="55733" bIns="27866" anchor="ctr" anchorCtr="0"/>
          <a:lstStyle>
            <a:lvl1pPr marL="0" indent="0">
              <a:buNone/>
              <a:defRPr sz="2300"/>
            </a:lvl1pPr>
            <a:lvl2pPr marL="383549" indent="0">
              <a:buNone/>
              <a:defRPr sz="2000"/>
            </a:lvl2pPr>
            <a:lvl3pPr marL="767098" indent="0">
              <a:buNone/>
              <a:defRPr sz="1700"/>
            </a:lvl3pPr>
            <a:lvl4pPr marL="1150648" indent="0">
              <a:buNone/>
              <a:defRPr sz="1500"/>
            </a:lvl4pPr>
            <a:lvl5pPr marL="1533810" indent="0">
              <a:buNone/>
              <a:defRPr sz="1500"/>
            </a:lvl5pPr>
            <a:lvl6pPr marL="1917359" indent="0">
              <a:buNone/>
              <a:defRPr sz="1500"/>
            </a:lvl6pPr>
            <a:lvl7pPr marL="2300908" indent="0">
              <a:buNone/>
              <a:defRPr sz="1500"/>
            </a:lvl7pPr>
            <a:lvl8pPr marL="2684457" indent="0">
              <a:buNone/>
              <a:defRPr sz="1500"/>
            </a:lvl8pPr>
            <a:lvl9pPr marL="3068007" indent="0">
              <a:buNone/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8" y="2665468"/>
            <a:ext cx="4873665" cy="3524402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7"/>
            <a:ext cx="4897668" cy="823940"/>
          </a:xfrm>
          <a:prstGeom prst="rect">
            <a:avLst/>
          </a:prstGeom>
        </p:spPr>
        <p:txBody>
          <a:bodyPr lIns="55733" tIns="27866" rIns="55733" bIns="27866" anchor="ctr" anchorCtr="0"/>
          <a:lstStyle>
            <a:lvl1pPr marL="0" indent="0">
              <a:buNone/>
              <a:defRPr sz="2300"/>
            </a:lvl1pPr>
            <a:lvl2pPr marL="383549" indent="0">
              <a:buNone/>
              <a:defRPr sz="2000"/>
            </a:lvl2pPr>
            <a:lvl3pPr marL="767098" indent="0">
              <a:buNone/>
              <a:defRPr sz="1700"/>
            </a:lvl3pPr>
            <a:lvl4pPr marL="1150648" indent="0">
              <a:buNone/>
              <a:defRPr sz="1500"/>
            </a:lvl4pPr>
            <a:lvl5pPr marL="1533810" indent="0">
              <a:buNone/>
              <a:defRPr sz="1500"/>
            </a:lvl5pPr>
            <a:lvl6pPr marL="1917359" indent="0">
              <a:buNone/>
              <a:defRPr sz="1500"/>
            </a:lvl6pPr>
            <a:lvl7pPr marL="2300908" indent="0">
              <a:buNone/>
              <a:defRPr sz="1500"/>
            </a:lvl7pPr>
            <a:lvl8pPr marL="2684457" indent="0">
              <a:buNone/>
              <a:defRPr sz="1500"/>
            </a:lvl8pPr>
            <a:lvl9pPr marL="3068007" indent="0">
              <a:buNone/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68"/>
            <a:ext cx="4897668" cy="3524402"/>
          </a:xfrm>
          <a:prstGeom prst="rect">
            <a:avLst/>
          </a:prstGeom>
        </p:spPr>
        <p:txBody>
          <a:bodyPr lIns="55733" tIns="27866" rIns="55733" bIns="27866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966934"/>
      </p:ext>
    </p:extLst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55733" tIns="27866" rIns="55733" bIns="27866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853045"/>
      </p:ext>
    </p:extLst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542987"/>
      </p:ext>
    </p:extLst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3932311" cy="1600253"/>
          </a:xfrm>
          <a:prstGeom prst="rect">
            <a:avLst/>
          </a:prstGeom>
        </p:spPr>
        <p:txBody>
          <a:bodyPr lIns="55733" tIns="27866" rIns="55733" bIns="27866" anchor="b"/>
          <a:lstStyle>
            <a:lvl1pPr>
              <a:defRPr sz="27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 lIns="55733" tIns="27866" rIns="55733" bIns="27866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3932311" cy="3811716"/>
          </a:xfrm>
          <a:prstGeom prst="rect">
            <a:avLst/>
          </a:prstGeom>
        </p:spPr>
        <p:txBody>
          <a:bodyPr lIns="55733" tIns="27866" rIns="55733" bIns="27866"/>
          <a:lstStyle>
            <a:lvl1pPr marL="0" indent="0">
              <a:buNone/>
              <a:defRPr sz="1300"/>
            </a:lvl1pPr>
            <a:lvl2pPr marL="383549" indent="0">
              <a:buNone/>
              <a:defRPr sz="1200"/>
            </a:lvl2pPr>
            <a:lvl3pPr marL="767098" indent="0">
              <a:buNone/>
              <a:defRPr sz="1000"/>
            </a:lvl3pPr>
            <a:lvl4pPr marL="1150648" indent="0">
              <a:buNone/>
              <a:defRPr sz="800"/>
            </a:lvl4pPr>
            <a:lvl5pPr marL="1533810" indent="0">
              <a:buNone/>
              <a:defRPr sz="800"/>
            </a:lvl5pPr>
            <a:lvl6pPr marL="1917359" indent="0">
              <a:buNone/>
              <a:defRPr sz="800"/>
            </a:lvl6pPr>
            <a:lvl7pPr marL="2300908" indent="0">
              <a:buNone/>
              <a:defRPr sz="800"/>
            </a:lvl7pPr>
            <a:lvl8pPr marL="2684457" indent="0">
              <a:buNone/>
              <a:defRPr sz="800"/>
            </a:lvl8pPr>
            <a:lvl9pPr marL="3068007" indent="0">
              <a:buNone/>
              <a:defRPr sz="8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7389288"/>
      </p:ext>
    </p:extLst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4165428" cy="1600253"/>
          </a:xfrm>
          <a:prstGeom prst="rect">
            <a:avLst/>
          </a:prstGeom>
        </p:spPr>
        <p:txBody>
          <a:bodyPr lIns="55733" tIns="27866" rIns="55733" bIns="27866" anchor="b"/>
          <a:lstStyle>
            <a:lvl1pPr>
              <a:defRPr sz="27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7"/>
            <a:ext cx="6172317" cy="5404031"/>
          </a:xfrm>
          <a:prstGeom prst="rect">
            <a:avLst/>
          </a:prstGeom>
        </p:spPr>
        <p:txBody>
          <a:bodyPr lIns="55733" tIns="27866" rIns="55733" bIns="27866"/>
          <a:lstStyle>
            <a:lvl1pPr marL="0" indent="0">
              <a:buNone/>
              <a:defRPr sz="2700"/>
            </a:lvl1pPr>
            <a:lvl2pPr marL="383549" indent="0">
              <a:buNone/>
              <a:defRPr sz="2300"/>
            </a:lvl2pPr>
            <a:lvl3pPr marL="767098" indent="0">
              <a:buNone/>
              <a:defRPr sz="2000"/>
            </a:lvl3pPr>
            <a:lvl4pPr marL="1150648" indent="0">
              <a:buNone/>
              <a:defRPr sz="1700"/>
            </a:lvl4pPr>
            <a:lvl5pPr marL="1533810" indent="0">
              <a:buNone/>
              <a:defRPr sz="1700"/>
            </a:lvl5pPr>
            <a:lvl6pPr marL="1917359" indent="0">
              <a:buNone/>
              <a:defRPr sz="1700"/>
            </a:lvl6pPr>
            <a:lvl7pPr marL="2300908" indent="0">
              <a:buNone/>
              <a:defRPr sz="1700"/>
            </a:lvl7pPr>
            <a:lvl8pPr marL="2684457" indent="0">
              <a:buNone/>
              <a:defRPr sz="1700"/>
            </a:lvl8pPr>
            <a:lvl9pPr marL="3068007" indent="0">
              <a:buNone/>
              <a:defRPr sz="1700"/>
            </a:lvl9pPr>
          </a:lstStyle>
          <a:p>
            <a:pPr lvl="0"/>
            <a:r>
              <a:rPr lang="en-US" altLang="zh-CN" noProof="0"/>
              <a:t>Click icon to add picture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4165428" cy="3811716"/>
          </a:xfrm>
          <a:prstGeom prst="rect">
            <a:avLst/>
          </a:prstGeom>
        </p:spPr>
        <p:txBody>
          <a:bodyPr lIns="55733" tIns="27866" rIns="55733" bIns="27866"/>
          <a:lstStyle>
            <a:lvl1pPr marL="0" indent="0">
              <a:buNone/>
              <a:defRPr sz="1700"/>
            </a:lvl1pPr>
            <a:lvl2pPr marL="383549" indent="0">
              <a:buNone/>
              <a:defRPr sz="1500"/>
            </a:lvl2pPr>
            <a:lvl3pPr marL="767098" indent="0">
              <a:buNone/>
              <a:defRPr sz="1300"/>
            </a:lvl3pPr>
            <a:lvl4pPr marL="1150648" indent="0">
              <a:buNone/>
              <a:defRPr sz="1200"/>
            </a:lvl4pPr>
            <a:lvl5pPr marL="1533810" indent="0">
              <a:buNone/>
              <a:defRPr sz="1200"/>
            </a:lvl5pPr>
            <a:lvl6pPr marL="1917359" indent="0">
              <a:buNone/>
              <a:defRPr sz="1200"/>
            </a:lvl6pPr>
            <a:lvl7pPr marL="2300908" indent="0">
              <a:buNone/>
              <a:defRPr sz="1200"/>
            </a:lvl7pPr>
            <a:lvl8pPr marL="2684457" indent="0">
              <a:buNone/>
              <a:defRPr sz="1200"/>
            </a:lvl8pPr>
            <a:lvl9pPr marL="3068007" indent="0">
              <a:buNone/>
              <a:defRPr sz="12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893530"/>
      </p:ext>
    </p:extLst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033" descr="PPT素材-02">
            <a:extLst>
              <a:ext uri="{FF2B5EF4-FFF2-40B4-BE49-F238E27FC236}">
                <a16:creationId xmlns:a16="http://schemas.microsoft.com/office/drawing/2014/main" id="{FE28239F-0859-4AFD-A8F4-F492E819D0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1589"/>
            <a:ext cx="12187767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05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Click="0" advTm="3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lvl="2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lvl="4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32649" lvl="5" indent="-139332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11312" lvl="6" indent="-139332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89976" lvl="7" indent="-139332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68639" lvl="8" indent="-139332" algn="l" defTabSz="9145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8663" lvl="1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57327" lvl="2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35990" lvl="3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14654" lvl="4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93317" lvl="5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71980" lvl="6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50644" lvl="7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229307" lvl="8" indent="0" algn="l" defTabSz="55732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>
            <a:extLst>
              <a:ext uri="{FF2B5EF4-FFF2-40B4-BE49-F238E27FC236}">
                <a16:creationId xmlns:a16="http://schemas.microsoft.com/office/drawing/2014/main" id="{AFF8E83E-86AC-4151-B346-10FB27D22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0" y="1638301"/>
            <a:ext cx="289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FF0000"/>
                </a:solidFill>
                <a:latin typeface="HP001 4 hàng" panose="020B0603050302020204" pitchFamily="34" charset="0"/>
              </a:rPr>
              <a:t>Học vần </a:t>
            </a:r>
          </a:p>
        </p:txBody>
      </p:sp>
      <p:sp>
        <p:nvSpPr>
          <p:cNvPr id="4099" name="Text Box 8">
            <a:extLst>
              <a:ext uri="{FF2B5EF4-FFF2-40B4-BE49-F238E27FC236}">
                <a16:creationId xmlns:a16="http://schemas.microsoft.com/office/drawing/2014/main" id="{F1D07E5C-D270-440A-AD84-8C9813F30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2667001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000000"/>
                </a:solidFill>
                <a:latin typeface="Times New Roman" panose="02020603050405020304" pitchFamily="18" charset="0"/>
              </a:rPr>
              <a:t>Lớp 1</a:t>
            </a:r>
          </a:p>
        </p:txBody>
      </p:sp>
      <p:sp>
        <p:nvSpPr>
          <p:cNvPr id="8" name="WordArt 59">
            <a:extLst>
              <a:ext uri="{FF2B5EF4-FFF2-40B4-BE49-F238E27FC236}">
                <a16:creationId xmlns:a16="http://schemas.microsoft.com/office/drawing/2014/main" id="{51042486-434F-4A5F-8AE4-960E578F52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2895600"/>
            <a:ext cx="6324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 b="1" kern="10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66FF33"/>
              </a:solidFill>
              <a:effectLst>
                <a:reflection blurRad="12700" stA="28000" endPos="45000" dist="1000" dir="5400000" sy="-100000" algn="bl" rotWithShape="0"/>
              </a:effectLst>
              <a:latin typeface="VNI-Avo" pitchFamily="2" charset="0"/>
              <a:ea typeface="宋体" panose="02010600030101010101" pitchFamily="2" charset="-122"/>
              <a:cs typeface="Times New Roman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C30396-9110-43BD-B90D-FA8AD4D69D81}"/>
              </a:ext>
            </a:extLst>
          </p:cNvPr>
          <p:cNvSpPr/>
          <p:nvPr/>
        </p:nvSpPr>
        <p:spPr>
          <a:xfrm>
            <a:off x="2171700" y="3543301"/>
            <a:ext cx="820930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66FF33"/>
                </a:solidFill>
                <a:effectLst>
                  <a:reflection blurRad="12700" stA="28000" endPos="45000" dist="1000" dir="5400000" sy="-100000" algn="bl" rotWithShape="0"/>
                </a:effectLst>
                <a:latin typeface="VNI-Avo" pitchFamily="2" charset="0"/>
                <a:ea typeface="宋体" panose="02010600030101010101" pitchFamily="2" charset="-122"/>
              </a:rPr>
              <a:t>Baøi 100: uaân - uyeân</a:t>
            </a:r>
          </a:p>
        </p:txBody>
      </p:sp>
      <p:pic>
        <p:nvPicPr>
          <p:cNvPr id="4102" name="Picture 9" descr="Hello Wave GIF - Hello Wave Cute - Discover &amp; Share GIFs">
            <a:extLst>
              <a:ext uri="{FF2B5EF4-FFF2-40B4-BE49-F238E27FC236}">
                <a16:creationId xmlns:a16="http://schemas.microsoft.com/office/drawing/2014/main" id="{46AA979D-7D10-45E3-B450-19BD9263E2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2">
            <a:extLst>
              <a:ext uri="{FF2B5EF4-FFF2-40B4-BE49-F238E27FC236}">
                <a16:creationId xmlns:a16="http://schemas.microsoft.com/office/drawing/2014/main" id="{A0D0A0E9-8F10-4CE6-9404-37A1BB9B3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00" y="419100"/>
            <a:ext cx="6400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B0F0"/>
                </a:solidFill>
                <a:latin typeface="VNI-Avo" pitchFamily="2" charset="0"/>
              </a:rPr>
              <a:t>UÛY BAN NHAÂN DAÂN QUAÄN 12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B0F0"/>
                </a:solidFill>
                <a:latin typeface="VNI-Avo" pitchFamily="2" charset="0"/>
              </a:rPr>
              <a:t>TRÖÔØNG TIEÅU HOÏC NGUYEÃN DU</a:t>
            </a:r>
            <a:endParaRPr lang="vi-VN" altLang="en-US" sz="2800" b="1">
              <a:solidFill>
                <a:srgbClr val="00B0F0"/>
              </a:solidFill>
            </a:endParaRPr>
          </a:p>
        </p:txBody>
      </p:sp>
      <p:pic>
        <p:nvPicPr>
          <p:cNvPr id="4104" name="Picture 11" descr="Flower friends GIFs - Get the best GIF on GIPHY">
            <a:extLst>
              <a:ext uri="{FF2B5EF4-FFF2-40B4-BE49-F238E27FC236}">
                <a16:creationId xmlns:a16="http://schemas.microsoft.com/office/drawing/2014/main" id="{FC1A2363-AA51-4EB3-84CC-5F50ABFBA0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286250"/>
            <a:ext cx="3048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xcel Easy 1: 50+ Background đơn giản mà đẹp">
            <a:extLst>
              <a:ext uri="{FF2B5EF4-FFF2-40B4-BE49-F238E27FC236}">
                <a16:creationId xmlns:a16="http://schemas.microsoft.com/office/drawing/2014/main" id="{1B4DC91D-DAA6-4C1D-A02B-1A9B6F7BE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BE5294D1-D1BC-4406-85B9-F13B9DE53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1" y="3124201"/>
            <a:ext cx="6048375" cy="3140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>
                    <a:lumMod val="95000"/>
                    <a:lumOff val="5000"/>
                  </a:srgbClr>
                </a:solidFill>
                <a:latin typeface="VNI-Avo" pitchFamily="2" charset="0"/>
              </a:rPr>
              <a:t>Chim eùn baän ñi ñaâu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>
                    <a:lumMod val="95000"/>
                    <a:lumOff val="5000"/>
                  </a:srgbClr>
                </a:solidFill>
                <a:latin typeface="VNI-Avo" pitchFamily="2" charset="0"/>
              </a:rPr>
              <a:t>Hoâm nay veà môû hoäi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>
                    <a:lumMod val="95000"/>
                    <a:lumOff val="5000"/>
                  </a:srgbClr>
                </a:solidFill>
                <a:latin typeface="VNI-Avo" pitchFamily="2" charset="0"/>
              </a:rPr>
              <a:t>Löôïn bay nhö daãn loái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>
                    <a:lumMod val="95000"/>
                    <a:lumOff val="5000"/>
                  </a:srgbClr>
                </a:solidFill>
                <a:latin typeface="VNI-Avo" pitchFamily="2" charset="0"/>
              </a:rPr>
              <a:t>Ruû muøa xuaân cuøng veà.       </a:t>
            </a:r>
          </a:p>
        </p:txBody>
      </p:sp>
      <p:pic>
        <p:nvPicPr>
          <p:cNvPr id="55300" name="Picture 4" descr="Chim én mùa xuân - Tác giả - Hoa Xương Rồng">
            <a:extLst>
              <a:ext uri="{FF2B5EF4-FFF2-40B4-BE49-F238E27FC236}">
                <a16:creationId xmlns:a16="http://schemas.microsoft.com/office/drawing/2014/main" id="{5E6C7D3D-4B66-4375-B0A5-EECCA501B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2484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342CBF-6CD3-4844-92F4-F81C5BBEDD9B}"/>
              </a:ext>
            </a:extLst>
          </p:cNvPr>
          <p:cNvCxnSpPr/>
          <p:nvPr/>
        </p:nvCxnSpPr>
        <p:spPr>
          <a:xfrm>
            <a:off x="4648200" y="6172200"/>
            <a:ext cx="914400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930373BA-48D9-4E7A-8564-82F6F9C7D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563" y="152400"/>
            <a:ext cx="28432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720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uaân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EC6B0B89-D060-43F8-94D7-D090A1A24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926" y="1600200"/>
            <a:ext cx="3990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720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uaân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BA45684-4D08-437F-9799-8373B0B11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264" y="3009900"/>
            <a:ext cx="7056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7200">
                <a:solidFill>
                  <a:srgbClr val="000000"/>
                </a:solidFill>
                <a:latin typeface="VNI-Avo" pitchFamily="2" charset="0"/>
                <a:cs typeface="Times New Roman" panose="02020603050405020304" pitchFamily="18" charset="0"/>
              </a:rPr>
              <a:t>muøa xuaân</a:t>
            </a:r>
            <a:r>
              <a:rPr lang="en-US" altLang="en-US" sz="7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223" name="Picture 7" descr="Vive le printemps !">
            <a:extLst>
              <a:ext uri="{FF2B5EF4-FFF2-40B4-BE49-F238E27FC236}">
                <a16:creationId xmlns:a16="http://schemas.microsoft.com/office/drawing/2014/main" id="{9E79E3DE-16EB-408C-A911-507686568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43376"/>
            <a:ext cx="9144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C280AC-E1C0-4675-B974-F4AA562A2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638300"/>
            <a:ext cx="91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200">
                <a:solidFill>
                  <a:srgbClr val="000000"/>
                </a:solidFill>
                <a:latin typeface="VNI-Avo" pitchFamily="2" charset="0"/>
              </a:rPr>
              <a:t>x</a:t>
            </a:r>
            <a:endParaRPr lang="vi-VN" altLang="en-US" sz="7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7" grpId="0" autoUpdateAnimBg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>
            <a:extLst>
              <a:ext uri="{FF2B5EF4-FFF2-40B4-BE49-F238E27FC236}">
                <a16:creationId xmlns:a16="http://schemas.microsoft.com/office/drawing/2014/main" id="{E2BCB9E8-B055-410F-AB67-8532B5012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62400" y="0"/>
            <a:ext cx="5842000" cy="1200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7200">
                <a:solidFill>
                  <a:srgbClr val="FF0000"/>
                </a:solidFill>
                <a:latin typeface="VNI-Avo" pitchFamily="2" charset="0"/>
              </a:rPr>
              <a:t>uyeân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8E9CE7F7-2C0A-4942-8332-62CD577A4D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00700" y="1219200"/>
            <a:ext cx="5257800" cy="1200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7200">
                <a:solidFill>
                  <a:srgbClr val="FF0000"/>
                </a:solidFill>
                <a:latin typeface="VNI-Avo" pitchFamily="2" charset="0"/>
              </a:rPr>
              <a:t>uyeân</a:t>
            </a:r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88A6B3BB-AFD9-400F-91A9-8626EE95F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552700"/>
            <a:ext cx="876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200" kern="0" dirty="0">
                <a:solidFill>
                  <a:srgbClr val="000000"/>
                </a:solidFill>
                <a:latin typeface="VNI-Avo" pitchFamily="2" charset="0"/>
                <a:ea typeface="宋体" panose="02010600030101010101" pitchFamily="2" charset="-122"/>
              </a:rPr>
              <a:t>boùng chuyeàn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CA165D4A-8BD8-4744-A072-E8C898E60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24300"/>
            <a:ext cx="91440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23C33D-388E-4E36-A19F-657178976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219200"/>
            <a:ext cx="2095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200">
                <a:solidFill>
                  <a:srgbClr val="000000"/>
                </a:solidFill>
                <a:latin typeface="VNI-Avo" pitchFamily="2" charset="0"/>
              </a:rPr>
              <a:t>ch</a:t>
            </a:r>
            <a:endParaRPr lang="vi-VN" altLang="en-US" sz="720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20FD6-083D-449D-B1BA-F49111BA9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1" y="1219200"/>
            <a:ext cx="830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200">
                <a:solidFill>
                  <a:srgbClr val="FF0000"/>
                </a:solidFill>
                <a:latin typeface="VNI-Avo" pitchFamily="2" charset="0"/>
              </a:rPr>
              <a:t>eà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5" grpId="0" build="p"/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Border template with kids playing games Royalty Free Vector">
            <a:extLst>
              <a:ext uri="{FF2B5EF4-FFF2-40B4-BE49-F238E27FC236}">
                <a16:creationId xmlns:a16="http://schemas.microsoft.com/office/drawing/2014/main" id="{341C2B28-A347-43CD-B2B2-E1B519AE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" b="7191"/>
          <a:stretch>
            <a:fillRect/>
          </a:stretch>
        </p:blipFill>
        <p:spPr bwMode="auto">
          <a:xfrm>
            <a:off x="685800" y="-342900"/>
            <a:ext cx="12192000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14">
            <a:extLst>
              <a:ext uri="{FF2B5EF4-FFF2-40B4-BE49-F238E27FC236}">
                <a16:creationId xmlns:a16="http://schemas.microsoft.com/office/drawing/2014/main" id="{C5CCF70C-8C25-4E59-B3F5-8FBDD3728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1" y="1828801"/>
            <a:ext cx="1889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FF0000"/>
                </a:solidFill>
                <a:latin typeface="VNI-Avo" pitchFamily="2" charset="0"/>
              </a:rPr>
              <a:t>uaân</a:t>
            </a:r>
          </a:p>
        </p:txBody>
      </p:sp>
      <p:sp>
        <p:nvSpPr>
          <p:cNvPr id="7172" name="Text Box 15">
            <a:extLst>
              <a:ext uri="{FF2B5EF4-FFF2-40B4-BE49-F238E27FC236}">
                <a16:creationId xmlns:a16="http://schemas.microsoft.com/office/drawing/2014/main" id="{35B55EA8-9E5F-45EA-970F-894B6620C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600" y="2933701"/>
            <a:ext cx="2540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000000"/>
                </a:solidFill>
                <a:latin typeface="VNI-Avo" pitchFamily="2" charset="0"/>
              </a:rPr>
              <a:t>x</a:t>
            </a:r>
            <a:r>
              <a:rPr lang="en-US" altLang="en-US" sz="5400" b="1">
                <a:solidFill>
                  <a:srgbClr val="FF0000"/>
                </a:solidFill>
                <a:latin typeface="VNI-Avo" pitchFamily="2" charset="0"/>
              </a:rPr>
              <a:t>uaân</a:t>
            </a:r>
          </a:p>
        </p:txBody>
      </p:sp>
      <p:sp>
        <p:nvSpPr>
          <p:cNvPr id="7173" name="Text Box 17">
            <a:extLst>
              <a:ext uri="{FF2B5EF4-FFF2-40B4-BE49-F238E27FC236}">
                <a16:creationId xmlns:a16="http://schemas.microsoft.com/office/drawing/2014/main" id="{1CB255F1-8BAE-451E-9448-3251E9763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6475" y="1689101"/>
            <a:ext cx="3352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FF0000"/>
                </a:solidFill>
                <a:latin typeface="VNI-Avo" pitchFamily="2" charset="0"/>
              </a:rPr>
              <a:t>uyeân</a:t>
            </a:r>
          </a:p>
        </p:txBody>
      </p:sp>
      <p:sp>
        <p:nvSpPr>
          <p:cNvPr id="7174" name="Text Box 19">
            <a:extLst>
              <a:ext uri="{FF2B5EF4-FFF2-40B4-BE49-F238E27FC236}">
                <a16:creationId xmlns:a16="http://schemas.microsoft.com/office/drawing/2014/main" id="{47939F33-4025-4E5A-B98F-26BB48F62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25" y="2908301"/>
            <a:ext cx="4248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000000"/>
                </a:solidFill>
                <a:latin typeface="VNI-Avo" pitchFamily="2" charset="0"/>
              </a:rPr>
              <a:t>  ch</a:t>
            </a:r>
            <a:r>
              <a:rPr lang="en-US" altLang="en-US" sz="5400" b="1">
                <a:solidFill>
                  <a:srgbClr val="FF0000"/>
                </a:solidFill>
                <a:latin typeface="VNI-Avo" pitchFamily="2" charset="0"/>
              </a:rPr>
              <a:t>uyeàn</a:t>
            </a:r>
          </a:p>
        </p:txBody>
      </p:sp>
      <p:sp>
        <p:nvSpPr>
          <p:cNvPr id="7175" name="Text Box 22">
            <a:extLst>
              <a:ext uri="{FF2B5EF4-FFF2-40B4-BE49-F238E27FC236}">
                <a16:creationId xmlns:a16="http://schemas.microsoft.com/office/drawing/2014/main" id="{89FE0083-5197-4D1A-89A8-D2D29DC9E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4051301"/>
            <a:ext cx="5141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000000"/>
                </a:solidFill>
                <a:latin typeface="VNI-Avo" pitchFamily="2" charset="0"/>
              </a:rPr>
              <a:t>muøa xuaân</a:t>
            </a:r>
          </a:p>
        </p:txBody>
      </p:sp>
      <p:sp>
        <p:nvSpPr>
          <p:cNvPr id="7176" name="Text Box 24">
            <a:extLst>
              <a:ext uri="{FF2B5EF4-FFF2-40B4-BE49-F238E27FC236}">
                <a16:creationId xmlns:a16="http://schemas.microsoft.com/office/drawing/2014/main" id="{B364B538-D3DB-4193-8876-150B2B63D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076" y="4029076"/>
            <a:ext cx="5603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b="1">
                <a:solidFill>
                  <a:srgbClr val="000000"/>
                </a:solidFill>
                <a:latin typeface="VNI-Avo" pitchFamily="2" charset="0"/>
              </a:rPr>
              <a:t>boùng chuyeàn</a:t>
            </a: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Free Kids Wallpapers | Tanda kayu, Kartu, Animasi">
            <a:extLst>
              <a:ext uri="{FF2B5EF4-FFF2-40B4-BE49-F238E27FC236}">
                <a16:creationId xmlns:a16="http://schemas.microsoft.com/office/drawing/2014/main" id="{1AC8C1DD-6EB5-4F6C-B38C-9D17E9CF7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6">
            <a:extLst>
              <a:ext uri="{FF2B5EF4-FFF2-40B4-BE49-F238E27FC236}">
                <a16:creationId xmlns:a16="http://schemas.microsoft.com/office/drawing/2014/main" id="{FF450E19-5C22-46D7-8023-0391957B6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03201"/>
            <a:ext cx="81153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800" b="1">
                <a:solidFill>
                  <a:srgbClr val="333399"/>
                </a:solidFill>
                <a:latin typeface="VNI-Avo" pitchFamily="2" charset="0"/>
              </a:rPr>
              <a:t>huaân chöông</a:t>
            </a:r>
          </a:p>
        </p:txBody>
      </p:sp>
      <p:pic>
        <p:nvPicPr>
          <p:cNvPr id="8196" name="Picture 1">
            <a:extLst>
              <a:ext uri="{FF2B5EF4-FFF2-40B4-BE49-F238E27FC236}">
                <a16:creationId xmlns:a16="http://schemas.microsoft.com/office/drawing/2014/main" id="{53D4F6B7-7E14-4DF8-9BFD-7259DEB5F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9" y="2157413"/>
            <a:ext cx="7335837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DCA80B-707F-440C-826F-4CBDD2C55352}"/>
              </a:ext>
            </a:extLst>
          </p:cNvPr>
          <p:cNvCxnSpPr/>
          <p:nvPr/>
        </p:nvCxnSpPr>
        <p:spPr>
          <a:xfrm>
            <a:off x="3048000" y="1570038"/>
            <a:ext cx="20574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rayons, board, school Powerpoint Templates - Blue, Education ...">
            <a:extLst>
              <a:ext uri="{FF2B5EF4-FFF2-40B4-BE49-F238E27FC236}">
                <a16:creationId xmlns:a16="http://schemas.microsoft.com/office/drawing/2014/main" id="{B2F83034-ED6F-4189-A8FE-53D691B3C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3">
            <a:extLst>
              <a:ext uri="{FF2B5EF4-FFF2-40B4-BE49-F238E27FC236}">
                <a16:creationId xmlns:a16="http://schemas.microsoft.com/office/drawing/2014/main" id="{9CC739C9-076B-4A7B-BD48-5165EF80E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266701"/>
            <a:ext cx="51831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800" b="1">
                <a:solidFill>
                  <a:srgbClr val="333399"/>
                </a:solidFill>
                <a:latin typeface="VNI-Avo" pitchFamily="2" charset="0"/>
              </a:rPr>
              <a:t>tuaàn leã</a:t>
            </a:r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2C3E87B2-6376-4669-ACA5-CD7FC069DE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3F5"/>
              </a:clrFrom>
              <a:clrTo>
                <a:srgbClr val="F5F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752600"/>
            <a:ext cx="67627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FDC4A2-E5A5-45CE-AA8B-B68152A0AE85}"/>
              </a:ext>
            </a:extLst>
          </p:cNvPr>
          <p:cNvCxnSpPr/>
          <p:nvPr/>
        </p:nvCxnSpPr>
        <p:spPr>
          <a:xfrm>
            <a:off x="5080001" y="1524000"/>
            <a:ext cx="1901825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rayons Crayons Backgrounds for Powerpoint Templates - PPT Backgrounds">
            <a:extLst>
              <a:ext uri="{FF2B5EF4-FFF2-40B4-BE49-F238E27FC236}">
                <a16:creationId xmlns:a16="http://schemas.microsoft.com/office/drawing/2014/main" id="{4F1EAE91-CC0B-4490-BCFA-A367AAB4A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20">
            <a:extLst>
              <a:ext uri="{FF2B5EF4-FFF2-40B4-BE49-F238E27FC236}">
                <a16:creationId xmlns:a16="http://schemas.microsoft.com/office/drawing/2014/main" id="{4DCA449E-B060-446E-A514-5B6FAB423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100" y="3227389"/>
            <a:ext cx="2725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 sz="4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24">
            <a:extLst>
              <a:ext uri="{FF2B5EF4-FFF2-40B4-BE49-F238E27FC236}">
                <a16:creationId xmlns:a16="http://schemas.microsoft.com/office/drawing/2014/main" id="{936A90F2-CF6E-4AF8-8727-855D3659B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304801"/>
            <a:ext cx="77422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000" b="1">
                <a:solidFill>
                  <a:srgbClr val="333399"/>
                </a:solidFill>
                <a:latin typeface="VNI-Avo" pitchFamily="2" charset="0"/>
              </a:rPr>
              <a:t>chim khuyeân</a:t>
            </a:r>
          </a:p>
        </p:txBody>
      </p:sp>
      <p:pic>
        <p:nvPicPr>
          <p:cNvPr id="10245" name="Picture 6" descr="Chim Vành Khuyên |">
            <a:extLst>
              <a:ext uri="{FF2B5EF4-FFF2-40B4-BE49-F238E27FC236}">
                <a16:creationId xmlns:a16="http://schemas.microsoft.com/office/drawing/2014/main" id="{83FDDE8E-D80F-42B0-AA47-6E28C1C99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752600"/>
            <a:ext cx="65913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6ED3F1-58BD-4BB7-87B3-45929594D462}"/>
              </a:ext>
            </a:extLst>
          </p:cNvPr>
          <p:cNvCxnSpPr/>
          <p:nvPr/>
        </p:nvCxnSpPr>
        <p:spPr>
          <a:xfrm>
            <a:off x="6934200" y="1524000"/>
            <a:ext cx="22860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5" descr="Tải hình ảnh pp trang 45b04e9e2c61b3 tại kho hình nền, ảnh đẹp ...">
            <a:extLst>
              <a:ext uri="{FF2B5EF4-FFF2-40B4-BE49-F238E27FC236}">
                <a16:creationId xmlns:a16="http://schemas.microsoft.com/office/drawing/2014/main" id="{9E8D7702-CFAD-41F7-8791-74A5C5EC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2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9">
            <a:extLst>
              <a:ext uri="{FF2B5EF4-FFF2-40B4-BE49-F238E27FC236}">
                <a16:creationId xmlns:a16="http://schemas.microsoft.com/office/drawing/2014/main" id="{CC63E52B-C86C-4D24-AF44-2057E5920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1" y="228601"/>
            <a:ext cx="68437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800" b="1">
                <a:solidFill>
                  <a:srgbClr val="333399"/>
                </a:solidFill>
                <a:latin typeface="VNI-Avo" pitchFamily="2" charset="0"/>
              </a:rPr>
              <a:t>keå chuyeän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1388FB-49DE-499B-BE43-4E38A6C9B24B}"/>
              </a:ext>
            </a:extLst>
          </p:cNvPr>
          <p:cNvCxnSpPr/>
          <p:nvPr/>
        </p:nvCxnSpPr>
        <p:spPr>
          <a:xfrm flipV="1">
            <a:off x="6545264" y="1676400"/>
            <a:ext cx="2598737" cy="793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7" descr="https://baokhanhhoa.vn/dataimages/201907/original/images5369129_IMG_9153.JPG">
            <a:extLst>
              <a:ext uri="{FF2B5EF4-FFF2-40B4-BE49-F238E27FC236}">
                <a16:creationId xmlns:a16="http://schemas.microsoft.com/office/drawing/2014/main" id="{9E3DE500-E186-4561-B03D-67206887E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1981200"/>
            <a:ext cx="64770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5BF4BCE0-C414-4CDE-B4C1-C8618D706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44450"/>
            <a:ext cx="91440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11">
            <a:extLst>
              <a:ext uri="{FF2B5EF4-FFF2-40B4-BE49-F238E27FC236}">
                <a16:creationId xmlns:a16="http://schemas.microsoft.com/office/drawing/2014/main" id="{84AA492D-FC08-4D55-8A5E-E2599EDCD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975" y="3248026"/>
            <a:ext cx="4027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VNI-Avo" pitchFamily="2" charset="0"/>
              </a:rPr>
              <a:t>huaân chöông</a:t>
            </a:r>
            <a:endParaRPr lang="en-US" altLang="en-US" sz="3600" b="1">
              <a:solidFill>
                <a:srgbClr val="FF00FF"/>
              </a:solidFill>
              <a:latin typeface="VNI-Avo" pitchFamily="2" charset="0"/>
            </a:endParaRPr>
          </a:p>
        </p:txBody>
      </p:sp>
      <p:sp>
        <p:nvSpPr>
          <p:cNvPr id="12292" name="Text Box 11">
            <a:extLst>
              <a:ext uri="{FF2B5EF4-FFF2-40B4-BE49-F238E27FC236}">
                <a16:creationId xmlns:a16="http://schemas.microsoft.com/office/drawing/2014/main" id="{5380D979-4137-4A63-900B-CCB718417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3886201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VNI-Avo" pitchFamily="2" charset="0"/>
              </a:rPr>
              <a:t>tuaàn leã</a:t>
            </a:r>
            <a:endParaRPr lang="en-US" altLang="en-US" sz="3600" b="1">
              <a:solidFill>
                <a:srgbClr val="FF00FF"/>
              </a:solidFill>
              <a:latin typeface="VNI-Avo" pitchFamily="2" charset="0"/>
            </a:endParaRPr>
          </a:p>
        </p:txBody>
      </p:sp>
      <p:sp>
        <p:nvSpPr>
          <p:cNvPr id="12293" name="Text Box 11">
            <a:extLst>
              <a:ext uri="{FF2B5EF4-FFF2-40B4-BE49-F238E27FC236}">
                <a16:creationId xmlns:a16="http://schemas.microsoft.com/office/drawing/2014/main" id="{EBDD6542-B3EE-422A-9684-6F9AF9057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4" y="3195638"/>
            <a:ext cx="3214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VNI-Avo" pitchFamily="2" charset="0"/>
              </a:rPr>
              <a:t>chim khuyeân</a:t>
            </a:r>
            <a:endParaRPr lang="en-US" altLang="en-US" sz="3600" b="1">
              <a:solidFill>
                <a:srgbClr val="FF00FF"/>
              </a:solidFill>
              <a:latin typeface="VNI-Avo" pitchFamily="2" charset="0"/>
            </a:endParaRPr>
          </a:p>
        </p:txBody>
      </p:sp>
      <p:sp>
        <p:nvSpPr>
          <p:cNvPr id="12294" name="Text Box 11">
            <a:extLst>
              <a:ext uri="{FF2B5EF4-FFF2-40B4-BE49-F238E27FC236}">
                <a16:creationId xmlns:a16="http://schemas.microsoft.com/office/drawing/2014/main" id="{B7FF1C0C-151C-4B95-B50D-7124251FB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3843338"/>
            <a:ext cx="3970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latin typeface="VNI-Avo" pitchFamily="2" charset="0"/>
              </a:rPr>
              <a:t>keå chuyeän</a:t>
            </a:r>
            <a:endParaRPr lang="en-US" altLang="en-US" sz="3600" b="1">
              <a:solidFill>
                <a:srgbClr val="FF00FF"/>
              </a:solidFill>
              <a:latin typeface="VNI-Avo" pitchFamily="2" charset="0"/>
            </a:endParaRPr>
          </a:p>
        </p:txBody>
      </p:sp>
      <p:sp>
        <p:nvSpPr>
          <p:cNvPr id="12295" name="Text Box 12">
            <a:extLst>
              <a:ext uri="{FF2B5EF4-FFF2-40B4-BE49-F238E27FC236}">
                <a16:creationId xmlns:a16="http://schemas.microsoft.com/office/drawing/2014/main" id="{F3A597CD-4BD6-419F-9ACC-425F06999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252413"/>
            <a:ext cx="2076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VNI-Avo" pitchFamily="2" charset="0"/>
              </a:rPr>
              <a:t>Baøi 100:  </a:t>
            </a:r>
          </a:p>
        </p:txBody>
      </p:sp>
      <p:sp>
        <p:nvSpPr>
          <p:cNvPr id="11276" name="Text Box 11">
            <a:extLst>
              <a:ext uri="{FF2B5EF4-FFF2-40B4-BE49-F238E27FC236}">
                <a16:creationId xmlns:a16="http://schemas.microsoft.com/office/drawing/2014/main" id="{AC297092-AFB7-41CA-8A40-6B470D6E0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6" y="1720851"/>
            <a:ext cx="167322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>
                    <a:lumMod val="95000"/>
                    <a:lumOff val="5000"/>
                  </a:srgbClr>
                </a:solidFill>
                <a:latin typeface="VNI-Avo" pitchFamily="2" charset="0"/>
                <a:ea typeface="宋体" panose="02010600030101010101" pitchFamily="2" charset="-122"/>
              </a:rPr>
              <a:t>xuaân</a:t>
            </a:r>
            <a:endParaRPr lang="en-US" sz="3600" b="1" dirty="0">
              <a:solidFill>
                <a:srgbClr val="FF0000"/>
              </a:solidFill>
              <a:latin typeface="VNI-Avo" pitchFamily="2" charset="0"/>
              <a:ea typeface="宋体" panose="02010600030101010101" pitchFamily="2" charset="-122"/>
            </a:endParaRPr>
          </a:p>
        </p:txBody>
      </p:sp>
      <p:sp>
        <p:nvSpPr>
          <p:cNvPr id="12297" name="Text Box 12">
            <a:extLst>
              <a:ext uri="{FF2B5EF4-FFF2-40B4-BE49-F238E27FC236}">
                <a16:creationId xmlns:a16="http://schemas.microsoft.com/office/drawing/2014/main" id="{217D896F-E67B-489A-8A5F-71BD01DFA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4" y="2384426"/>
            <a:ext cx="3375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VNI-Avo" pitchFamily="2" charset="0"/>
              </a:rPr>
              <a:t>muøa xuaân</a:t>
            </a: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B5CFB5E1-870A-4A08-BE7F-359BC9EDC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889" y="1720851"/>
            <a:ext cx="1970087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>
                    <a:lumMod val="95000"/>
                    <a:lumOff val="5000"/>
                  </a:srgbClr>
                </a:solidFill>
                <a:latin typeface="VNI-Avo" pitchFamily="2" charset="0"/>
                <a:ea typeface="宋体" panose="02010600030101010101" pitchFamily="2" charset="-122"/>
              </a:rPr>
              <a:t>chuyeàn</a:t>
            </a:r>
            <a:endParaRPr lang="en-US" sz="3600" b="1" dirty="0">
              <a:solidFill>
                <a:srgbClr val="FF0000"/>
              </a:solidFill>
              <a:latin typeface="VNI-Avo" pitchFamily="2" charset="0"/>
              <a:ea typeface="宋体" panose="02010600030101010101" pitchFamily="2" charset="-122"/>
            </a:endParaRPr>
          </a:p>
        </p:txBody>
      </p:sp>
      <p:sp>
        <p:nvSpPr>
          <p:cNvPr id="12299" name="Text Box 15">
            <a:extLst>
              <a:ext uri="{FF2B5EF4-FFF2-40B4-BE49-F238E27FC236}">
                <a16:creationId xmlns:a16="http://schemas.microsoft.com/office/drawing/2014/main" id="{EC3DBABD-F2A6-4437-BA1F-43EC299D7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9" y="2365376"/>
            <a:ext cx="3451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VNI-Avo" pitchFamily="2" charset="0"/>
              </a:rPr>
              <a:t>boùng chuyeàn</a:t>
            </a:r>
          </a:p>
        </p:txBody>
      </p:sp>
      <p:sp>
        <p:nvSpPr>
          <p:cNvPr id="12300" name="Text Box 16">
            <a:extLst>
              <a:ext uri="{FF2B5EF4-FFF2-40B4-BE49-F238E27FC236}">
                <a16:creationId xmlns:a16="http://schemas.microsoft.com/office/drawing/2014/main" id="{C2F0207E-DD01-4703-8665-3403A7FC1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351" y="1133476"/>
            <a:ext cx="1927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VNI-Avo" pitchFamily="2" charset="0"/>
              </a:rPr>
              <a:t>uyeân</a:t>
            </a:r>
          </a:p>
        </p:txBody>
      </p:sp>
      <p:sp>
        <p:nvSpPr>
          <p:cNvPr id="12301" name="Text Box 12">
            <a:extLst>
              <a:ext uri="{FF2B5EF4-FFF2-40B4-BE49-F238E27FC236}">
                <a16:creationId xmlns:a16="http://schemas.microsoft.com/office/drawing/2014/main" id="{509C6E86-53E0-4111-94B0-3FC4129E9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112838"/>
            <a:ext cx="2514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VNI-Avo" pitchFamily="2" charset="0"/>
              </a:rPr>
              <a:t>uaân</a:t>
            </a:r>
          </a:p>
        </p:txBody>
      </p:sp>
      <p:sp>
        <p:nvSpPr>
          <p:cNvPr id="12302" name="Text Box 16">
            <a:extLst>
              <a:ext uri="{FF2B5EF4-FFF2-40B4-BE49-F238E27FC236}">
                <a16:creationId xmlns:a16="http://schemas.microsoft.com/office/drawing/2014/main" id="{96CF1823-FA70-417B-83E6-898ECDDAC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914" y="263525"/>
            <a:ext cx="3189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VNI-Avo" pitchFamily="2" charset="0"/>
              </a:rPr>
              <a:t>uaân - uyeân</a:t>
            </a:r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92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宋体</vt:lpstr>
      <vt:lpstr>Arial</vt:lpstr>
      <vt:lpstr>HP001 4 hàng</vt:lpstr>
      <vt:lpstr>Times New Roman</vt:lpstr>
      <vt:lpstr>VNI-Avo</vt:lpstr>
      <vt:lpstr>默认设计模板</vt:lpstr>
      <vt:lpstr>PowerPoint Presentation</vt:lpstr>
      <vt:lpstr>PowerPoint Presentation</vt:lpstr>
      <vt:lpstr>uyeân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created xsi:type="dcterms:W3CDTF">2020-05-05T04:10:03Z</dcterms:created>
  <dcterms:modified xsi:type="dcterms:W3CDTF">2020-05-05T04:11:14Z</dcterms:modified>
</cp:coreProperties>
</file>